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68"/>
  </p:notesMasterIdLst>
  <p:sldIdLst>
    <p:sldId id="2247" r:id="rId2"/>
    <p:sldId id="4187" r:id="rId3"/>
    <p:sldId id="4183" r:id="rId4"/>
    <p:sldId id="4316" r:id="rId5"/>
    <p:sldId id="4429" r:id="rId6"/>
    <p:sldId id="4450" r:id="rId7"/>
    <p:sldId id="4451" r:id="rId8"/>
    <p:sldId id="4478" r:id="rId9"/>
    <p:sldId id="4452" r:id="rId10"/>
    <p:sldId id="4453" r:id="rId11"/>
    <p:sldId id="4194" r:id="rId12"/>
    <p:sldId id="4211" r:id="rId13"/>
    <p:sldId id="4505" r:id="rId14"/>
    <p:sldId id="4506" r:id="rId15"/>
    <p:sldId id="4507" r:id="rId16"/>
    <p:sldId id="4508" r:id="rId17"/>
    <p:sldId id="4503" r:id="rId18"/>
    <p:sldId id="4504" r:id="rId19"/>
    <p:sldId id="4501" r:id="rId20"/>
    <p:sldId id="4502" r:id="rId21"/>
    <p:sldId id="4499" r:id="rId22"/>
    <p:sldId id="4500" r:id="rId23"/>
    <p:sldId id="4511" r:id="rId24"/>
    <p:sldId id="4512" r:id="rId25"/>
    <p:sldId id="4513" r:id="rId26"/>
    <p:sldId id="4514" r:id="rId27"/>
    <p:sldId id="4509" r:id="rId28"/>
    <p:sldId id="4510" r:id="rId29"/>
    <p:sldId id="4394" r:id="rId30"/>
    <p:sldId id="4395" r:id="rId31"/>
    <p:sldId id="4396" r:id="rId32"/>
    <p:sldId id="4397" r:id="rId33"/>
    <p:sldId id="4486" r:id="rId34"/>
    <p:sldId id="4351" r:id="rId35"/>
    <p:sldId id="4352" r:id="rId36"/>
    <p:sldId id="4487" r:id="rId37"/>
    <p:sldId id="4488" r:id="rId38"/>
    <p:sldId id="4489" r:id="rId39"/>
    <p:sldId id="4279" r:id="rId40"/>
    <p:sldId id="4223" r:id="rId41"/>
    <p:sldId id="4297" r:id="rId42"/>
    <p:sldId id="4298" r:id="rId43"/>
    <p:sldId id="4299" r:id="rId44"/>
    <p:sldId id="4300" r:id="rId45"/>
    <p:sldId id="4224" r:id="rId46"/>
    <p:sldId id="4464" r:id="rId47"/>
    <p:sldId id="4490" r:id="rId48"/>
    <p:sldId id="4491" r:id="rId49"/>
    <p:sldId id="4492" r:id="rId50"/>
    <p:sldId id="4493" r:id="rId51"/>
    <p:sldId id="4494" r:id="rId52"/>
    <p:sldId id="4495" r:id="rId53"/>
    <p:sldId id="4496" r:id="rId54"/>
    <p:sldId id="4497" r:id="rId55"/>
    <p:sldId id="4498" r:id="rId56"/>
    <p:sldId id="4247" r:id="rId57"/>
    <p:sldId id="4301" r:id="rId58"/>
    <p:sldId id="4280" r:id="rId59"/>
    <p:sldId id="4318" r:id="rId60"/>
    <p:sldId id="4480" r:id="rId61"/>
    <p:sldId id="4481" r:id="rId62"/>
    <p:sldId id="4482" r:id="rId63"/>
    <p:sldId id="4483" r:id="rId64"/>
    <p:sldId id="4484" r:id="rId65"/>
    <p:sldId id="4485" r:id="rId66"/>
    <p:sldId id="4231" r:id="rId67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69"/>
      <p:bold r:id="rId70"/>
      <p:italic r:id="rId71"/>
      <p:boldItalic r:id="rId72"/>
    </p:embeddedFont>
    <p:embeddedFont>
      <p:font typeface="Mulish" charset="0"/>
      <p:regular r:id="rId73"/>
      <p:bold r:id="rId74"/>
      <p:italic r:id="rId75"/>
      <p:boldItalic r:id="rId7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9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1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84" Type="http://schemas.openxmlformats.org/officeDocument/2006/relationships/customXml" Target="../customXml/item3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6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customXml" Target="../customXml/item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1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4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2.fntdata"/><Relationship Id="rId75" Type="http://schemas.openxmlformats.org/officeDocument/2006/relationships/font" Target="fonts/font7.fntdata"/><Relationship Id="rId83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5.fntdata"/><Relationship Id="rId78" Type="http://schemas.openxmlformats.org/officeDocument/2006/relationships/viewProps" Target="viewProps.xml"/><Relationship Id="rId8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8.fntdata"/><Relationship Id="rId7" Type="http://schemas.openxmlformats.org/officeDocument/2006/relationships/slide" Target="slides/slide6.xml"/><Relationship Id="rId71" Type="http://schemas.openxmlformats.org/officeDocument/2006/relationships/font" Target="fonts/font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851A-3D30-A9DC-8046-69E719568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F9D93-FF99-9085-B07C-52868014E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448CBF-58AE-91B9-A37F-99E9C1E853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D06FB-4151-983D-D8BE-4E1205DA0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74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3291-A3FE-E1D1-285A-38E50D64E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0EF1A1-66AD-F516-0C13-97AAFE6FD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63181D-EFED-8C7C-FEEB-16A375A486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DD17-8ED9-C940-B933-64CE1F965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2745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C2CEF-E7CE-ACB1-8176-D52B8BBEF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1410E8-E710-6073-CAF3-4732B0F124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BDFA92-AA96-B891-9EDC-24C73580AC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D22FE-B625-EF4B-A823-A76AAAE5E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005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96EB1-89CA-9645-424F-AC223A947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D3950A-3565-A52C-8228-DDEA677BF2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E4D274-05F8-9B8B-50AD-08ADD5FA10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52B475-6D52-65C6-5714-EEC2D0B150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7789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E9C2D-2C20-BC7E-CB45-865E86DCB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0D9EB4-7BB0-A685-D9DB-89A51C07AD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4AD40A-2F84-0D17-2100-2D4EA40CDF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7FF6A0-0585-43FB-1A63-3D71BE3D8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521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E7CD7-1A8B-019F-3C62-301552EBC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EE6AF-9545-0DBE-5617-59DAACE8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7A26A-3179-BA0B-D6C6-9AC91211E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7211B-81B1-FE0B-7798-EEDAB08ED0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28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4E22C-F60B-D0A9-E26B-DD92E340F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9AFC2-3998-4CDA-9967-1DECE6830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15D29-A024-6DB0-E2B7-93533431E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023E9-BD9A-7532-A86C-46F0ED56F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6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CB14-7431-190C-42F1-6228F350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35785-16A4-416F-76CD-942F01304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1E80D-3A7C-9122-883B-1992E4FFA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F560D-5121-769C-B09D-126005A21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24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CE22E-C779-025B-9B92-BA0277F04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5E6BA-18B8-640B-6B23-75A7356BE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526E8E-8D08-0207-FAC4-80C0B0107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C479B-F964-9C6F-6BBA-4A67061F5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507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CEF9A-C82F-D841-491A-D1C7BC6AC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B9C01F-59D4-0943-1774-0376D4B0B8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70CA50-D038-EBAB-4404-384385914D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B3855A-D9EF-2C78-17CF-CF5DFC7885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4774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D10B2-7000-4F90-436D-4CD2A1AFA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110811-9115-2E86-B5FD-02CB16B645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C8C9B6-D5A7-427F-2BF9-CEFA14B49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8D1CB5-BFBB-2D3F-3B2B-15C02CE6F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353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0AFCD-BBBA-A1A3-07BE-4BBA42BA6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A073DE-4794-11F8-7C49-9D15F2205E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E900BA-D3B7-6982-17A8-963B392325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01ADF-59C7-014C-D630-6168598AC5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3109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A1D98-61AB-6F2B-81AF-277C3728E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435360-4509-ED95-62DA-CB263483A6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0FF62D-6F5E-8825-C348-B284BF3BB7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8F6614-04D6-AB64-FB51-88CAEE19BB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4030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8F4705-011D-B40E-A7A9-C0D78BFAD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AC1A91-C748-555E-930E-6922C954C4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008513-EBF0-D032-3B8D-1642691898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B63EFA-D0B6-E65E-2A10-6C3F7F3A8A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647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A4DCD-2145-6318-3752-9CC95B589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C0881F-860F-4B6E-8D28-08C35B2F2D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F568C0-B8DC-48A2-57DE-52B100F68F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D4E8AC-7C19-B2DA-A7CE-4EC2A13272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8660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5B52A-220E-E7FB-33C7-08B1B2C66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456383-CFD1-84EA-8958-CCE235BE03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800FA2-E444-109B-9EA2-5C230B498E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52CC46-1D39-D81E-54C9-AC11C697F2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0525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F3CBA-85E5-538B-1EC2-F581C3E78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676CA2-E5E8-E5CC-06DB-EF84A979D3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200DBC-1FFF-FB84-9B09-3C4B018708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FEF37A-FA75-8A25-7892-C9FD08CE36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43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3080CA-23CF-4D78-A06C-B06F6B2C4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22CF6A-5318-0E3C-B3D6-FA6638CC2D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0CAAC9-2CB1-AC00-D913-2989233C7E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1B763-7BED-5405-7235-5A9AB18720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8940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7AC479-171E-906A-C2E2-4FA9F7151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2746FA-5185-B831-AFEA-5B37554EF1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80E526-2C83-9CF2-2982-F1C49E0583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0BB9AB-D5A6-DBA1-940B-29F40E36D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9570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F28A5-AA26-BE4C-709D-7F300B420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E8070C-3E48-66EF-3B76-D30735D25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1169E7-8481-9152-9EC3-03532FC82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CD088-03B3-474B-B17F-3D751846E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5737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88D90-638C-F9C5-F3FC-BD2D040B0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39AA80-4521-DE54-75BA-0DCDD87EF5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1C79DC-0EB8-21AB-BBE1-0CEC3CBE31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5F276E-C354-CBF4-53FE-ED4F8A0B9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1632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CAC41-4094-039A-B630-5DB554A32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1CD381-A552-4560-467B-14BA9B8E10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7E84BD-7299-5380-DE11-696014E4C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CA364-5A09-6510-FADE-50930C64A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761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D5BAE-7564-5DAB-37B7-645F71E16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1EBA70-9BB2-8D4D-D6E9-3E6DEB4706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D1ED18-A8FD-0497-2EE5-8F17058484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3A9FC5-93D4-0975-D465-215059E79B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371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06816-BC9C-0DA6-45C4-9317346C3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13BCDF-7338-B433-FA21-9BD7A2DADC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761320-EB3D-2386-47A3-6DCCFE2EC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61816-7DE2-4497-211C-9B69001BD2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297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F81A1-FEB1-1F82-7C1C-0A62F0486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2CAB29-24A8-AED5-BFFD-0233B127F7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7FB0D7-F3DF-9737-3F24-BDEF8218AD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5B304B-0C32-6F6A-B887-A1945BEA7B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5099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AA3A9-09DA-754F-3E28-E933D2EE0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AC2547-DEF4-D4E1-1003-C06E9B01C0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9D39CE-3885-4658-A33E-712B359FA0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A4DB81-4952-3DA0-63CD-63DED7A90B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26230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D9970-4CE2-7FEB-3746-1C10D62CC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64AC60-B01E-D69B-F325-39357684F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6D323-28A1-0332-9194-A9002ACB07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374520-D18C-71B0-D366-CC5ABA1E7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221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59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C9C68-FE49-34DA-753B-F3FFDC8FB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B7E020-96B1-26D7-C699-523FF61B33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074A1-36D6-B15B-1167-7E16CAE05F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62E2D4-1617-3903-003E-C19EACCE5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31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B749-261B-C08F-DDAA-A8290AFD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CE80D-CB8C-8311-01F2-E447E4CA7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E51A8-5E7C-1D27-733A-24630546C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E6FB-5241-1F54-1ACE-9D976E318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27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15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Syllables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A425B-089D-6048-C797-1085FEDD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1DC0C55-3373-6D41-6396-1498102CA5AB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beautiful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C271C2E-308E-A07A-BBF0-A9ED83C0B96A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because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A85CFAF0-A46E-8239-B699-DFA22444D604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different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E8437B0-F81F-BFBD-DD5A-0770C665B768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know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6CD41C-CA32-51F4-1B6C-9A8CC5C285A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52D6291B-C89C-D45F-25E2-3459EB07054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 through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E6593AC5-441B-84CA-8024-23B8A3AC3905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64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Closed/Closed Syllables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15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ticket</a:t>
            </a: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17EC4-33C0-EEC3-98E2-6A8AD8D41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B8ED95B-3A93-9FAC-F9FC-AACF17271DC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napkin</a:t>
            </a:r>
          </a:p>
        </p:txBody>
      </p:sp>
    </p:spTree>
    <p:extLst>
      <p:ext uri="{BB962C8B-B14F-4D97-AF65-F5344CB8AC3E}">
        <p14:creationId xmlns:p14="http://schemas.microsoft.com/office/powerpoint/2010/main" val="3865656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12B86-9B97-9824-8996-F940DE591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3081142-9E40-4110-692B-900344DFA21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exit</a:t>
            </a:r>
          </a:p>
        </p:txBody>
      </p:sp>
    </p:spTree>
    <p:extLst>
      <p:ext uri="{BB962C8B-B14F-4D97-AF65-F5344CB8AC3E}">
        <p14:creationId xmlns:p14="http://schemas.microsoft.com/office/powerpoint/2010/main" val="1531814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065BA-2956-D98D-7913-EE1787771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C10BE36-2095-BA23-CCC3-6D1770C252A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upset</a:t>
            </a:r>
          </a:p>
        </p:txBody>
      </p:sp>
    </p:spTree>
    <p:extLst>
      <p:ext uri="{BB962C8B-B14F-4D97-AF65-F5344CB8AC3E}">
        <p14:creationId xmlns:p14="http://schemas.microsoft.com/office/powerpoint/2010/main" val="84205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912CE-5191-F3DE-952A-BC5FD6565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FED7794-3CB7-D868-6988-2EDBD0F1B0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insect</a:t>
            </a:r>
          </a:p>
        </p:txBody>
      </p:sp>
    </p:spTree>
    <p:extLst>
      <p:ext uri="{BB962C8B-B14F-4D97-AF65-F5344CB8AC3E}">
        <p14:creationId xmlns:p14="http://schemas.microsoft.com/office/powerpoint/2010/main" val="3148270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D88F5-1A4C-FBC4-7421-5E585D81E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A82800-DD7F-4D93-FE7E-4F5A65EF7D00}"/>
              </a:ext>
            </a:extLst>
          </p:cNvPr>
          <p:cNvSpPr txBox="1"/>
          <p:nvPr/>
        </p:nvSpPr>
        <p:spPr>
          <a:xfrm>
            <a:off x="624254" y="292116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Open/Open Syllables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568D1-8296-0C88-C9A1-B04C270D690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15</a:t>
            </a:r>
          </a:p>
        </p:txBody>
      </p:sp>
    </p:spTree>
    <p:extLst>
      <p:ext uri="{BB962C8B-B14F-4D97-AF65-F5344CB8AC3E}">
        <p14:creationId xmlns:p14="http://schemas.microsoft.com/office/powerpoint/2010/main" val="3487052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32B47-9C32-B643-E497-B6BA36E79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3539FED-2178-9D1C-EC2A-811BC3DB857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pony</a:t>
            </a:r>
          </a:p>
        </p:txBody>
      </p:sp>
    </p:spTree>
    <p:extLst>
      <p:ext uri="{BB962C8B-B14F-4D97-AF65-F5344CB8AC3E}">
        <p14:creationId xmlns:p14="http://schemas.microsoft.com/office/powerpoint/2010/main" val="96278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A05F9-5ED0-2C0A-0EBD-C7CCDCBB1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00FFA1-90A8-8CB8-A7C4-D4DAA932A20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halo</a:t>
            </a:r>
          </a:p>
        </p:txBody>
      </p:sp>
    </p:spTree>
    <p:extLst>
      <p:ext uri="{BB962C8B-B14F-4D97-AF65-F5344CB8AC3E}">
        <p14:creationId xmlns:p14="http://schemas.microsoft.com/office/powerpoint/2010/main" val="2463189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14 Schwa/Unstressed Sounds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D5342-908A-B23C-DD72-B147BFF08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C0E2253-6B8C-B942-4A9F-C30C46C52CA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baby</a:t>
            </a:r>
          </a:p>
        </p:txBody>
      </p:sp>
    </p:spTree>
    <p:extLst>
      <p:ext uri="{BB962C8B-B14F-4D97-AF65-F5344CB8AC3E}">
        <p14:creationId xmlns:p14="http://schemas.microsoft.com/office/powerpoint/2010/main" val="4135917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A969F-348B-CC26-60D5-155D0E3F3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DC5151-0DA4-154A-0FFE-F263D28DC4E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Open/Closed Syllables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9391A7-22E1-8354-BDAD-76777246D7B9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15</a:t>
            </a:r>
          </a:p>
        </p:txBody>
      </p:sp>
    </p:spTree>
    <p:extLst>
      <p:ext uri="{BB962C8B-B14F-4D97-AF65-F5344CB8AC3E}">
        <p14:creationId xmlns:p14="http://schemas.microsoft.com/office/powerpoint/2010/main" val="2043885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7E05C-0138-1E92-E676-CCDFED0CD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103ADF4-0644-213C-3341-C582361E1CA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basic</a:t>
            </a:r>
          </a:p>
        </p:txBody>
      </p:sp>
    </p:spTree>
    <p:extLst>
      <p:ext uri="{BB962C8B-B14F-4D97-AF65-F5344CB8AC3E}">
        <p14:creationId xmlns:p14="http://schemas.microsoft.com/office/powerpoint/2010/main" val="326311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81828-99C1-9316-15FD-9E5394DC0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06D82-25AF-3EC1-4A54-AA4D3297E46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humid</a:t>
            </a:r>
          </a:p>
        </p:txBody>
      </p:sp>
    </p:spTree>
    <p:extLst>
      <p:ext uri="{BB962C8B-B14F-4D97-AF65-F5344CB8AC3E}">
        <p14:creationId xmlns:p14="http://schemas.microsoft.com/office/powerpoint/2010/main" val="13448653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A3B6A-B0F1-0D40-422B-A7140EA70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8BC285D-3DFF-CE30-BC72-70E238193B4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robot</a:t>
            </a:r>
          </a:p>
        </p:txBody>
      </p:sp>
    </p:spTree>
    <p:extLst>
      <p:ext uri="{BB962C8B-B14F-4D97-AF65-F5344CB8AC3E}">
        <p14:creationId xmlns:p14="http://schemas.microsoft.com/office/powerpoint/2010/main" val="684227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2D6D8-24A2-DCED-A266-A1EF2E5BB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05CC135-337D-6900-D237-B68FE5C5D5C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pilot</a:t>
            </a:r>
          </a:p>
        </p:txBody>
      </p:sp>
    </p:spTree>
    <p:extLst>
      <p:ext uri="{BB962C8B-B14F-4D97-AF65-F5344CB8AC3E}">
        <p14:creationId xmlns:p14="http://schemas.microsoft.com/office/powerpoint/2010/main" val="26012346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AFF10-8282-D455-4C5A-D22AB384D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918455A-A762-EB9E-B856-8E09BBF7CD4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even</a:t>
            </a:r>
          </a:p>
        </p:txBody>
      </p:sp>
    </p:spTree>
    <p:extLst>
      <p:ext uri="{BB962C8B-B14F-4D97-AF65-F5344CB8AC3E}">
        <p14:creationId xmlns:p14="http://schemas.microsoft.com/office/powerpoint/2010/main" val="30852948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53FAD-07FC-CC4F-5C68-B7E965967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A669F3-771B-FD89-AF4B-0FD10FBA5D5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Closed/Open Syllables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E6719A-9A2B-DDFE-AEBB-DDA3A137AE14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15</a:t>
            </a:r>
          </a:p>
        </p:txBody>
      </p:sp>
    </p:spTree>
    <p:extLst>
      <p:ext uri="{BB962C8B-B14F-4D97-AF65-F5344CB8AC3E}">
        <p14:creationId xmlns:p14="http://schemas.microsoft.com/office/powerpoint/2010/main" val="32798604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E13D0-22C9-9C81-9C70-FD4B2D71C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C25C910-2C14-9DB8-39FA-5AF1920633E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bistro</a:t>
            </a:r>
          </a:p>
        </p:txBody>
      </p:sp>
    </p:spTree>
    <p:extLst>
      <p:ext uri="{BB962C8B-B14F-4D97-AF65-F5344CB8AC3E}">
        <p14:creationId xmlns:p14="http://schemas.microsoft.com/office/powerpoint/2010/main" val="20885684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8BE8D-7462-AFAC-F0DF-514A214E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BFF9DC-B3D4-82C6-4710-811C561213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entry</a:t>
            </a:r>
          </a:p>
        </p:txBody>
      </p:sp>
    </p:spTree>
    <p:extLst>
      <p:ext uri="{BB962C8B-B14F-4D97-AF65-F5344CB8AC3E}">
        <p14:creationId xmlns:p14="http://schemas.microsoft.com/office/powerpoint/2010/main" val="81363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u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5BE-581D-FAB6-0105-BEAFCCD61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F7F49-9810-D6D1-9A14-FB6A35F7E9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volcano</a:t>
            </a:r>
          </a:p>
        </p:txBody>
      </p:sp>
    </p:spTree>
    <p:extLst>
      <p:ext uri="{BB962C8B-B14F-4D97-AF65-F5344CB8AC3E}">
        <p14:creationId xmlns:p14="http://schemas.microsoft.com/office/powerpoint/2010/main" val="37034635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3599-D31E-9178-7A95-50B08CB5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128CD04-5C9D-F860-0E0C-3EBEC9B824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gutsy</a:t>
            </a:r>
          </a:p>
        </p:txBody>
      </p:sp>
    </p:spTree>
    <p:extLst>
      <p:ext uri="{BB962C8B-B14F-4D97-AF65-F5344CB8AC3E}">
        <p14:creationId xmlns:p14="http://schemas.microsoft.com/office/powerpoint/2010/main" val="2457324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58533-768F-D828-3E0C-CB2195F5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8340170-7A1C-0A44-1991-B8EA596FE77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ago</a:t>
            </a:r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  <a:p>
            <a:pPr algn="ctr"/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13423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A85BE-5104-6891-842F-345ABEC77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48936-DB15-BE0B-C91B-F8BF2B2217B0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Closed Syllable Exceptions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8335CB-9E4C-8774-FD30-1616293A05F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15</a:t>
            </a:r>
          </a:p>
        </p:txBody>
      </p:sp>
    </p:spTree>
    <p:extLst>
      <p:ext uri="{BB962C8B-B14F-4D97-AF65-F5344CB8AC3E}">
        <p14:creationId xmlns:p14="http://schemas.microsoft.com/office/powerpoint/2010/main" val="21999729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3828B-4997-7968-6CF8-EBCF9E432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AA803E-F801-3053-FE88-040CCBEE1F9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ild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8307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9F118-6CCF-7E67-FACD-9C5198544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D6BB5-287F-FF6C-9DA3-A189C412C3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870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02983-A9FD-1C2B-A43C-BE6CA31E0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1B1464A-9F34-80C2-27B0-303EE49EC32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old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08911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D6561-DFC0-EA5B-EEB5-70DC45634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E09A5CA-5D2A-5B6F-BB6A-C4270908663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87346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09BDB-4BC8-B303-FA16-7403614F0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6DEFC6B-B4D5-BE34-AFC6-A83925A4203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olt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84724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wild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salad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extra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D5E1B2-D309-0FFE-4E32-A0ABEF199684}"/>
              </a:ext>
            </a:extLst>
          </p:cNvPr>
          <p:cNvSpPr txBox="1"/>
          <p:nvPr/>
        </p:nvSpPr>
        <p:spPr>
          <a:xfrm>
            <a:off x="706582" y="3417785"/>
            <a:ext cx="37384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garden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rocket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4590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family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AD981-FBA8-FC27-3FDF-8BC0BC5D0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April</a:t>
            </a: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child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C0BE9-0BA9-CFBE-EECB-1BCBC9853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9C32034-5771-23CE-5505-58E78C7B90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kind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09718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61CC6-FE5F-EA1E-9BFF-A89ADBA2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B0D6D3-23DE-359C-8B7C-65F4FD6C4A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behind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605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A0666-38E2-A497-8271-FC48977A3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FA3A5EC-5055-1CF6-8743-02BF1E786AD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cold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2596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35AA6-41CF-A1F8-7B9E-CBD07593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0C484C8-2076-BBC2-71C4-3A3F0EE7AF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fold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1002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bolt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C2B4E-84DC-09F2-8FEB-31A1CB58E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481132F-1D4E-43A7-8BE3-24F571A43DC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colt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2252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B946A-FA61-83BB-7183-E41F92E45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013CFA8-C5D3-183F-FD33-05740511661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most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68958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786F0-46D5-BF77-603C-42BBF5F1E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E702018-8761-916A-3C67-0E3DECBB4A2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post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69895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D3EC5-A077-2340-8F97-325858877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73DBB2-94BF-0E34-2263-EF1A98796AB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latin typeface="Mulish" pitchFamily="2" charset="77"/>
              </a:rPr>
              <a:t>VCe</a:t>
            </a:r>
            <a:r>
              <a:rPr lang="en-US" sz="6000" b="1" dirty="0">
                <a:latin typeface="Mulish" pitchFamily="2" charset="77"/>
              </a:rPr>
              <a:t> Multisyllabic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374101-47AB-7524-3183-075253F8B2B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15</a:t>
            </a:r>
          </a:p>
        </p:txBody>
      </p:sp>
    </p:spTree>
    <p:extLst>
      <p:ext uri="{BB962C8B-B14F-4D97-AF65-F5344CB8AC3E}">
        <p14:creationId xmlns:p14="http://schemas.microsoft.com/office/powerpoint/2010/main" val="2664468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second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button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upon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support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0CAE3-A822-D0A5-6518-FD5498C334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72B88-A7BF-9DE1-C411-2CCCDFC0D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C616BD2-E797-BE56-6CBF-09948196D9D4}"/>
              </a:ext>
            </a:extLst>
          </p:cNvPr>
          <p:cNvSpPr/>
          <p:nvPr/>
        </p:nvSpPr>
        <p:spPr>
          <a:xfrm>
            <a:off x="0" y="18476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cupcake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65939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FD0BA-C260-DC18-FD45-82474798F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E192629-EFD0-E251-7416-EA42890F09B1}"/>
              </a:ext>
            </a:extLst>
          </p:cNvPr>
          <p:cNvSpPr/>
          <p:nvPr/>
        </p:nvSpPr>
        <p:spPr>
          <a:xfrm>
            <a:off x="0" y="1809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include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82783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28C67-29FD-88E3-1EAD-F99509DB6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9116790-BC38-409B-1DAD-3875299EBCA8}"/>
              </a:ext>
            </a:extLst>
          </p:cNvPr>
          <p:cNvSpPr/>
          <p:nvPr/>
        </p:nvSpPr>
        <p:spPr>
          <a:xfrm>
            <a:off x="0" y="1555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lifelike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730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0D2EE-5F6D-932D-589A-4E1634537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92087D0-E139-0023-C9C4-9BD1CE2629CF}"/>
              </a:ext>
            </a:extLst>
          </p:cNvPr>
          <p:cNvSpPr/>
          <p:nvPr/>
        </p:nvSpPr>
        <p:spPr>
          <a:xfrm>
            <a:off x="0" y="18730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mistake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79294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C3C1A-234C-CFFF-4DA6-5617442B7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C1D3424-B31E-E4EC-58B4-7223CCD44534}"/>
              </a:ext>
            </a:extLst>
          </p:cNvPr>
          <p:cNvSpPr/>
          <p:nvPr/>
        </p:nvSpPr>
        <p:spPr>
          <a:xfrm>
            <a:off x="0" y="20000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sideswipe</a:t>
            </a:r>
            <a:endParaRPr sz="138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53750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3E120-9660-F116-9F0B-1E38E73EB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3F95BA0-A213-1DC8-2145-F7C69B90A21B}"/>
              </a:ext>
            </a:extLst>
          </p:cNvPr>
          <p:cNvSpPr/>
          <p:nvPr/>
        </p:nvSpPr>
        <p:spPr>
          <a:xfrm>
            <a:off x="0" y="17079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notepad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78661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15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887FD-486F-736E-21B3-C708028FD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27F9330-0A12-367D-3BB7-BC45A8D3DF3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family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287898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15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ter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514A4-93CE-3BAB-6A8C-58DC87E15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068598-B64D-934A-3B84-813D6B9F440A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14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7EA98C-3625-D68E-31CA-B76117E555F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82517754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0EED0-1BFB-D9EE-058C-D017F9BD4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FF3FDBC-195F-0D2E-5C02-D9B30CF7D00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almost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53886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46E7A-1A8E-A0B5-FD83-012BC8669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D1D88D8-98DC-95BD-D30E-A8A3E061CD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also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79078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A71EB-D58A-F04D-4805-27619B434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5DC81-0A2A-FDA0-A619-9E0E6A1D049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can’t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469152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286A6-2D86-58C6-39B0-7A147331E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C637061-3D76-56C1-1AEC-2D4BD696B3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done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153811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3C3A6-67B8-94A4-EA09-ACB424A98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9FDAA81-984A-CA16-5AD6-D2205537896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gone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601257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8EF650-AC92-15E1-CB01-864C0783C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9F888A-324C-DEBD-AB03-E9E191C4641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64658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16 Soft Consonants, Trigraphs and Jobs of </a:t>
            </a:r>
            <a:r>
              <a:rPr lang="en-US" sz="3400" b="1" i="1" dirty="0">
                <a:latin typeface="Mulish" pitchFamily="2" charset="77"/>
              </a:rPr>
              <a:t>y</a:t>
            </a:r>
            <a:endParaRPr lang="en-US" sz="34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84BBC-0A82-7B77-6879-00ED1CADC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6429D60D-D2ED-87A2-5933-FE1DC31DEC7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95A047C-C387-44D8-FC0D-195B59D0F536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about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2ADBF5B-74C9-A5A9-8C9F-1A27A8F7579B}"/>
              </a:ext>
            </a:extLst>
          </p:cNvPr>
          <p:cNvSpPr txBox="1"/>
          <p:nvPr/>
        </p:nvSpPr>
        <p:spPr>
          <a:xfrm>
            <a:off x="706582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across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EDB59FE-921F-7589-57D2-1A4FCFED918B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ago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523E00-A39E-38C4-C121-E2E5433181D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2D95BE59-3778-3F74-B0ED-901B51B82668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along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9FC201-7BD9-DA76-865E-5AFFDE7C8EFB}"/>
              </a:ext>
            </a:extLst>
          </p:cNvPr>
          <p:cNvSpPr txBox="1"/>
          <p:nvPr/>
        </p:nvSpPr>
        <p:spPr>
          <a:xfrm>
            <a:off x="5274427" y="4827484"/>
            <a:ext cx="35012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animal</a:t>
            </a:r>
          </a:p>
        </p:txBody>
      </p:sp>
    </p:spTree>
    <p:extLst>
      <p:ext uri="{BB962C8B-B14F-4D97-AF65-F5344CB8AC3E}">
        <p14:creationId xmlns:p14="http://schemas.microsoft.com/office/powerpoint/2010/main" val="272314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C516F-9B35-5A00-413F-D699787B7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DD941FD-3C3B-0243-8C59-83EDFAFD40BE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away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930A644-F6F8-2AE8-4EF0-BE455D13DC2E}"/>
              </a:ext>
            </a:extLst>
          </p:cNvPr>
          <p:cNvSpPr txBox="1"/>
          <p:nvPr/>
        </p:nvSpPr>
        <p:spPr>
          <a:xfrm>
            <a:off x="5214848" y="1799349"/>
            <a:ext cx="39291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the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FABB749-84DD-C124-164E-0D61A734FE7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today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E49F06D-8423-4B65-81F4-D4E07D8760DF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6157A7-029A-011A-E957-7F72D9421FD2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B61FE56D-AF9D-D35E-5F34-8F0E271840D7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2357F71-7554-F2A9-AEE4-A85D4EABF4E7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65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10719-73A7-AA9C-524E-81D72F84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5AE01-C2BF-1835-38FE-DEF920AE800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14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6E5F1A-9E0D-AB83-5C4C-B8B0E26DF79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543458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DD0F90A1-3F69-438C-96F4-6ECB718372D6}"/>
</file>

<file path=customXml/itemProps2.xml><?xml version="1.0" encoding="utf-8"?>
<ds:datastoreItem xmlns:ds="http://schemas.openxmlformats.org/officeDocument/2006/customXml" ds:itemID="{1300E687-F321-46CF-877C-96887DD5E40F}"/>
</file>

<file path=customXml/itemProps3.xml><?xml version="1.0" encoding="utf-8"?>
<ds:datastoreItem xmlns:ds="http://schemas.openxmlformats.org/officeDocument/2006/customXml" ds:itemID="{8E62CE14-5D01-49AC-B66C-A27F37561E0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26716</TotalTime>
  <Words>211</Words>
  <Application>Microsoft Office PowerPoint</Application>
  <PresentationFormat>On-screen Show (4:3)</PresentationFormat>
  <Paragraphs>149</Paragraphs>
  <Slides>66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1" baseType="lpstr">
      <vt:lpstr>Mulish</vt:lpstr>
      <vt:lpstr>Calibri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86</cp:revision>
  <dcterms:created xsi:type="dcterms:W3CDTF">2022-06-06T14:24:31Z</dcterms:created>
  <dcterms:modified xsi:type="dcterms:W3CDTF">2026-01-29T00:22:41Z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